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5FB23-3198-4BAA-9293-886F5607534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CFEC7-6E18-4FB3-A212-FFA6E5D44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83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16">
            <a:extLst>
              <a:ext uri="{FF2B5EF4-FFF2-40B4-BE49-F238E27FC236}">
                <a16:creationId xmlns:a16="http://schemas.microsoft.com/office/drawing/2014/main" id="{62487BD6-4074-1329-F1AF-D97C1AE8DEAF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3" name="Shape 17">
            <a:extLst>
              <a:ext uri="{FF2B5EF4-FFF2-40B4-BE49-F238E27FC236}">
                <a16:creationId xmlns:a16="http://schemas.microsoft.com/office/drawing/2014/main" id="{421E6F21-4A94-C7EB-368E-6C6CA169A30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78283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2112-20E7-08A4-019E-09C4E4DFE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F030C-C6E0-3F1F-941E-9A312D785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97921-2CCC-4C2B-7342-78BC1CBE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D6449-A5CD-40C1-8F02-1BAD20F8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75372-EAC7-BDD9-8532-EC9CDF65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2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5AAC-DE43-81DC-051A-4315066FB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5F780-989E-FD10-70C1-A077F9340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3A8E7-E8F4-1D6D-9D79-31AFFC428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A246-7AAF-4502-7ACF-5A1B4CEB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A1F88-A419-C1EE-BEBA-21783F75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5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85AFE1-FAF1-2FCB-E496-C6B7F0495A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B93E7-78F0-1ECF-9B94-C9CF8B371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E099-80A0-D098-A26F-A43DADEA9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DD183-2411-3588-8DB5-4AFF0ACD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3848E-E07A-5C19-A59C-7D545C77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5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370C-DAE9-3616-5357-0633A23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933CB-9273-2A53-9951-4E4C5FEC7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293A2-5EDC-E172-B68D-4F5CE6363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02263-F379-AD8A-42B4-5C8D98528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9EAE0-A4C2-0D8F-0342-0EFFF1E4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2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ADAD1-D09F-7B40-E285-D6EF3F06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BC730-23EC-2984-EE24-9457E4BEB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85ED9-E9F7-9DF1-6781-E719004E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50B21-99DB-584A-F71C-ECB9A13B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4A115-6369-F915-6D98-1E6C3041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4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19841-4DFB-F9F6-079E-954806EEC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49457-5CFD-0169-B233-DF58BA2A6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9B3C79-CCD1-BF7A-CDA3-42DAFB7D9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FC46C-65BA-3D70-98B3-DF51A067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2C33D-788B-ED72-29D0-51934E4D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2567E-7CC9-C2FC-1D44-1121D01A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0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35BB-0A35-6706-71D2-BDB87188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42A0B-DC4C-2194-E286-E4916059B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0A114-1BBA-6779-D52F-171CD50D6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34B05C-4363-A191-420A-CA1D7D34B5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FAB1C9-73BF-EF62-1B12-F87FA5FA7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18B560-D912-402A-2934-8A633275E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FF2027-AE31-EAEB-62EF-F765F6E8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BA9B1-3725-D737-15A5-01593436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68240-582A-A7AD-084A-32D36B0C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05DE11-6035-BE38-1953-AEB97CC15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F48660-7132-B5E4-4837-91814129F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732F7B-0E25-AA69-1374-7FA9BA61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8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418A43-DEA9-5088-36ED-23C432296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D709C2-0559-DB00-6AF7-B259D2F04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B9B60-E16D-BE1E-AF25-F80488860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4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C7FA5-03D6-55EB-9177-193B2E9A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8BB81-32D7-11CD-6F3C-3AB772FB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BEE43-839F-4F3F-93D3-6E8323492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A515F-B782-835B-F10F-45F74777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1FA68-042C-7D11-B861-57F770424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C0000-08E0-322A-EF52-E9BBEC0BB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0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3DE40-312C-63DC-2E9A-7D64E78F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0AD7C0-4894-E841-FA9B-5E18E44C2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6EADC-60B3-7C45-F94E-408308C0C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9806D-9FFB-97E3-1DAB-F907012F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07D17-5F5F-FE33-6943-F9DA2500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8E44E-B20F-2C35-C531-F40561040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4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8E5189-757C-31C5-0A17-D729DA3D3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60734-9AE2-F622-A869-F3C4DF5C7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F92F3-147C-56E4-2CC1-5B04833A2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50761-A06F-4591-B3ED-5C47E82DDA4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3CE81-6592-BAB0-6554-E900082B8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50FC6-5059-587A-E04D-09235DCA1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99071-EE91-483C-AB80-2EE74667E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2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0B453B-B4CE-6C8C-12DB-E688203C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418" y="2684029"/>
            <a:ext cx="6781800" cy="2368262"/>
          </a:xfrm>
        </p:spPr>
        <p:txBody>
          <a:bodyPr/>
          <a:lstStyle/>
          <a:p>
            <a:pPr algn="ctr">
              <a:defRPr/>
            </a:pPr>
            <a:r>
              <a:rPr lang="x-none" dirty="0">
                <a:solidFill>
                  <a:schemeClr val="accent2"/>
                </a:solidFill>
                <a:latin typeface="+mn-lt"/>
              </a:rPr>
              <a:t>Title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9819E6DC-045C-86A9-349A-D22655B2C94C}"/>
              </a:ext>
            </a:extLst>
          </p:cNvPr>
          <p:cNvSpPr txBox="1">
            <a:spLocks/>
          </p:cNvSpPr>
          <p:nvPr/>
        </p:nvSpPr>
        <p:spPr>
          <a:xfrm>
            <a:off x="182418" y="5052291"/>
            <a:ext cx="6781800" cy="17032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x-none" sz="3200" dirty="0">
                <a:solidFill>
                  <a:srgbClr val="0070C0"/>
                </a:solidFill>
                <a:latin typeface="+mn-lt"/>
              </a:rPr>
              <a:t>Name</a:t>
            </a:r>
            <a:endParaRPr lang="en-US" sz="32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564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B4139-9A76-E9A7-0474-71992F47AF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AE40E-9521-5928-520B-5D8198858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42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32BEB-AD8C-8896-D60B-E1484801E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FBC54-BD7F-589D-020B-35A124033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37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Widescreen</PresentationFormat>
  <Paragraphs>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3</cp:revision>
  <dcterms:created xsi:type="dcterms:W3CDTF">2025-10-04T07:42:58Z</dcterms:created>
  <dcterms:modified xsi:type="dcterms:W3CDTF">2025-10-04T10:51:29Z</dcterms:modified>
</cp:coreProperties>
</file>