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4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73E52-E652-4567-8098-EF0948BBB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BAF475-C4ED-EC90-B3C1-537423D153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9F0E2-BB32-4CFC-1D14-175A5BDFD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619DB-6686-692E-B03E-6822063F3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FB40AD-41FB-7F08-9E24-B26FED8AB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3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261B6-CF96-E8E9-A7E3-55C70354D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B66306-20F9-7209-1B58-5EBBC0838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BC8D3-FB60-8B16-6A17-803A4494F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3FBE3-9595-9319-5CAC-F6B11D4FB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87D36-D10A-E352-D5CD-190C92E89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1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5C9B-573A-4732-170F-CB8C33ED7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1655D-9CAA-CAE8-A0F5-651667415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A7A2E-2B8E-B9ED-9CD6-F798C8A10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70536-66E5-FB24-0F9E-B6CF7E68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F7C46-2C90-2704-4336-D2C1F9F2C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95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BBE2-CD76-A9AD-9F0C-317EA87C1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DE92B-2A02-099F-1AF0-9FBC40112E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204DA-6129-5BA2-796E-AE1BB9039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73ABA-C74B-9145-5EBB-844E1A10F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461DD-A33D-E266-4370-82E86A0D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88175-FD35-9D83-D7C3-351A9458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81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EDAAA-F29F-8C17-C366-3C523D959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1CEE2-EEA7-A046-4970-712695C20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C5700-BF49-0F88-32A2-5AC72D5F0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D4BFBB-13EA-C9D3-AC8E-FDD382F995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DCEC3-3741-84CE-36B6-D6FB4BA64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AA28DF-C728-777D-0D62-468755B52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C744AD-C3C6-1AA7-B04C-D61351E7C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B7A469-37FF-DA62-5F72-6E0BB3306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45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11CB-1F19-242B-FF68-00A52F20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ED8301-5BC7-B194-6071-497991FC9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71748-8F88-0F15-6352-2E8A3D15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E9B83-BE86-0B59-12BF-988DF72B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3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237E7-E090-A611-47B9-EA9534896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F5A57-7942-3C6F-2EE2-1C00DAEDD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E75AF-9FB6-695C-0875-8D3870BAE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0BDD-D092-7CFE-1440-F96F905D6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E424B-5E8E-E28F-2A7F-BA1B24AD2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70068-1FC9-9F91-602E-A22CF4B5A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E49E93-CCFA-1DED-18F0-6FD93FAFD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6E9ACB-802E-FF66-896F-80BD4AE38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29763-C42D-A4A9-9699-2D8C1C6B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7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26D59-0E0F-0A1C-87FB-1E146FB11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142797-A438-F22E-21BC-E30A6D21E6D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FADAC-F59E-98C3-4293-8409A4292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D12DB-75CF-569B-C320-6E8D5A67C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4A192D-EC34-5C04-742A-09024EB5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79FAD9-551F-E162-0B93-0C0BE0FC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1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ECCFC-BFF0-D355-2AEB-647F8DDE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B0C670-1017-A544-4271-AE1872897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42360D-B5B3-8874-E782-20D6DE62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6FBB0-03A4-CB40-8453-5E8AAB48D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32512-B7F2-4554-8DDD-BAB73749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5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3B4DBA-E565-0DA4-1FD8-4C402ABCAF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755751-9789-D2E3-DAE3-9B2B7485B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4FFB76-67E3-4BAB-CE08-3DB0A99E8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4A5B3-954B-9A5B-57E3-554302819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3A896-A6DE-0458-3378-58CBD8130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FCC26B-5EFA-EE38-9B72-4CDAFFB24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8389E-B502-F89F-AA0C-08238709F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9BC5D-27E4-607F-7896-D876DACB2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01EDD-1732-4A72-B5CB-DD89F0FB5E5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1BAFE-7178-4BCB-2FC2-DDF5502619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99B50-3039-E385-21F8-227A28CEA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F967D1-FC1C-407C-8590-6A6DD52AC1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57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02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2441A-4F85-72FA-AC06-FE391208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rgbClr val="CC0066"/>
                </a:solidFill>
                <a:latin typeface="Arial Black" panose="020B0A04020102020204" pitchFamily="34" charset="0"/>
              </a:rPr>
              <a:t>Title: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C2A2A4-736F-02F2-5A20-2067652829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Name:</a:t>
            </a:r>
          </a:p>
        </p:txBody>
      </p:sp>
    </p:spTree>
    <p:extLst>
      <p:ext uri="{BB962C8B-B14F-4D97-AF65-F5344CB8AC3E}">
        <p14:creationId xmlns:p14="http://schemas.microsoft.com/office/powerpoint/2010/main" val="2904174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1052-9935-0991-693E-4A46C1DAE6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FB92A-A14E-AB94-E961-1499033736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34F7-AD0E-BAAA-D340-1BEE50AF3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A1E2D-8262-D77A-1F5D-C972A7BC7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12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7C6C-244C-512A-FD75-CC4133C5F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F2535-05ED-60BA-2A63-A61B879C9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602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Office Theme</vt:lpstr>
      <vt:lpstr>PowerPoint Presentation</vt:lpstr>
      <vt:lpstr>Title: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ASUS</dc:creator>
  <cp:lastModifiedBy>ASUS</cp:lastModifiedBy>
  <cp:revision>7</cp:revision>
  <dcterms:created xsi:type="dcterms:W3CDTF">2026-08-31T12:59:51Z</dcterms:created>
  <dcterms:modified xsi:type="dcterms:W3CDTF">2026-09-29T05:44:02Z</dcterms:modified>
</cp:coreProperties>
</file>